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2" r:id="rId11"/>
    <p:sldId id="263" r:id="rId12"/>
    <p:sldId id="269" r:id="rId13"/>
    <p:sldId id="264" r:id="rId14"/>
    <p:sldId id="270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1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10/01/2014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10/01/2014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10/01/2014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10/01/2014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10/01/2014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10/01/2014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10/01/2014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10/01/2014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10/01/2014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10/01/2014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10/01/2014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10/01/2014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65" r:id="rId1"/>
    <p:sldLayoutId id="2147484766" r:id="rId2"/>
    <p:sldLayoutId id="2147484767" r:id="rId3"/>
    <p:sldLayoutId id="2147484768" r:id="rId4"/>
    <p:sldLayoutId id="2147484769" r:id="rId5"/>
    <p:sldLayoutId id="2147484770" r:id="rId6"/>
    <p:sldLayoutId id="2147484771" r:id="rId7"/>
    <p:sldLayoutId id="2147484772" r:id="rId8"/>
    <p:sldLayoutId id="2147484773" r:id="rId9"/>
    <p:sldLayoutId id="2147484774" r:id="rId10"/>
    <p:sldLayoutId id="214748477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iWspcuntfDY" TargetMode="External"/><Relationship Id="rId3" Type="http://schemas.openxmlformats.org/officeDocument/2006/relationships/hyperlink" Target="http://altimara.wordpress.com/2013/12/19/carbon-art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://www.biosphoto.com/Consulter/?ListeAND=460709&amp;TypeRecherche=-99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ltimara.eu/altimara.eu/Photo.html%232" TargetMode="Externa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artial tit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67" y="218072"/>
            <a:ext cx="8615339" cy="574680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197172" y="6144460"/>
            <a:ext cx="1603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Photo </a:t>
            </a:r>
            <a:r>
              <a:rPr lang="fr-FR" sz="1200" dirty="0"/>
              <a:t>D</a:t>
            </a:r>
            <a:r>
              <a:rPr lang="fr-FR" sz="1200" dirty="0" smtClean="0"/>
              <a:t>amien </a:t>
            </a:r>
            <a:r>
              <a:rPr lang="fr-FR" sz="1200" dirty="0" err="1" smtClean="0"/>
              <a:t>Peyret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256375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fumée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1417638"/>
            <a:ext cx="32385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86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Film</a:t>
            </a:r>
          </a:p>
          <a:p>
            <a:r>
              <a:rPr lang="fr-FR" dirty="0" smtClean="0">
                <a:hlinkClick r:id="rId2"/>
              </a:rPr>
              <a:t>charbonnière des garrigues</a:t>
            </a:r>
            <a:endParaRPr lang="fr-FR" dirty="0" smtClean="0"/>
          </a:p>
          <a:p>
            <a:endParaRPr lang="fr-FR" sz="2000" dirty="0"/>
          </a:p>
          <a:p>
            <a:endParaRPr lang="fr-FR" sz="2000" dirty="0" smtClean="0"/>
          </a:p>
          <a:p>
            <a:r>
              <a:rPr lang="fr-FR" dirty="0" err="1" smtClean="0"/>
              <a:t>Carbon</a:t>
            </a:r>
            <a:r>
              <a:rPr lang="fr-FR" dirty="0" smtClean="0"/>
              <a:t>-art</a:t>
            </a:r>
          </a:p>
          <a:p>
            <a:r>
              <a:rPr lang="fr-FR" dirty="0" smtClean="0">
                <a:hlinkClick r:id="rId3"/>
              </a:rPr>
              <a:t>sculptures charbon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2684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totem</a:t>
            </a:r>
            <a:endParaRPr lang="fr-FR" dirty="0"/>
          </a:p>
        </p:txBody>
      </p:sp>
      <p:pic>
        <p:nvPicPr>
          <p:cNvPr id="4" name="Image 3" descr="_MAC59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99" y="1417638"/>
            <a:ext cx="3319495" cy="4986730"/>
          </a:xfrm>
          <a:prstGeom prst="rect">
            <a:avLst/>
          </a:prstGeom>
        </p:spPr>
      </p:pic>
      <p:pic>
        <p:nvPicPr>
          <p:cNvPr id="5" name="Image 4" descr="_MAC603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813" y="1417638"/>
            <a:ext cx="3319495" cy="498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12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274637"/>
            <a:ext cx="8356449" cy="141293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Spectacle vivant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la grande Epic au saint loup</a:t>
            </a:r>
            <a:endParaRPr lang="fr-FR" dirty="0"/>
          </a:p>
        </p:txBody>
      </p:sp>
      <p:pic>
        <p:nvPicPr>
          <p:cNvPr id="5" name="Image 4" descr="epi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420" y="2131851"/>
            <a:ext cx="3502367" cy="437795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043221" y="3704463"/>
            <a:ext cx="1654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120 t</a:t>
            </a:r>
            <a:r>
              <a:rPr lang="fr-FR" dirty="0" smtClean="0"/>
              <a:t>êtes en osier a carboniser octobre 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04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masque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128" y="1268642"/>
            <a:ext cx="3504949" cy="526256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25" y="1268642"/>
            <a:ext cx="7929877" cy="528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10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_MAC54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33" y="243725"/>
            <a:ext cx="7240281" cy="48211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343119" y="5515902"/>
            <a:ext cx="42639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/>
              <a:t>takk</a:t>
            </a:r>
            <a:r>
              <a:rPr lang="fr-FR" sz="3200" dirty="0"/>
              <a:t> </a:t>
            </a:r>
            <a:r>
              <a:rPr lang="fr-FR" sz="3200" dirty="0" err="1" smtClean="0"/>
              <a:t>fyrir</a:t>
            </a:r>
            <a:r>
              <a:rPr lang="fr-FR" sz="3200" dirty="0" smtClean="0"/>
              <a:t> </a:t>
            </a:r>
            <a:r>
              <a:rPr lang="fr-FR" sz="3200" dirty="0" err="1" smtClean="0"/>
              <a:t>Mireya</a:t>
            </a:r>
            <a:r>
              <a:rPr lang="fr-FR" sz="3200" dirty="0" smtClean="0"/>
              <a:t> </a:t>
            </a:r>
            <a:r>
              <a:rPr lang="fr-FR" sz="3200" dirty="0" err="1" smtClean="0"/>
              <a:t>og</a:t>
            </a:r>
            <a:r>
              <a:rPr lang="fr-FR" sz="3200" dirty="0" smtClean="0"/>
              <a:t> </a:t>
            </a:r>
            <a:r>
              <a:rPr lang="fr-FR" sz="3200" dirty="0" err="1" smtClean="0"/>
              <a:t>allir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639668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BiosPhoto</a:t>
            </a:r>
            <a:r>
              <a:rPr lang="fr-FR" dirty="0" smtClean="0"/>
              <a:t> </a:t>
            </a:r>
            <a:r>
              <a:rPr lang="fr-FR" sz="2800" dirty="0" smtClean="0"/>
              <a:t>agence photo</a:t>
            </a:r>
            <a:endParaRPr lang="fr-FR" sz="2800" dirty="0"/>
          </a:p>
        </p:txBody>
      </p:sp>
      <p:pic>
        <p:nvPicPr>
          <p:cNvPr id="4" name="Image 3" descr="bio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67" y="1355900"/>
            <a:ext cx="7698954" cy="547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33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io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1051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426069" y="6247082"/>
            <a:ext cx="65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/>
              </a:rPr>
              <a:t>bios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2392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10" y="504058"/>
            <a:ext cx="8153884" cy="54223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47" y="1026211"/>
            <a:ext cx="8135172" cy="540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02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panoramique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051567" y="5238869"/>
            <a:ext cx="695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2"/>
              </a:rPr>
              <a:t>pano</a:t>
            </a:r>
            <a:endParaRPr lang="fr-FR" dirty="0"/>
          </a:p>
        </p:txBody>
      </p:sp>
      <p:pic>
        <p:nvPicPr>
          <p:cNvPr id="6" name="Image 5" descr="bios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17" y="1698820"/>
            <a:ext cx="8480090" cy="229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49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Charbonnière/</a:t>
            </a:r>
            <a:r>
              <a:rPr lang="fr-FR" dirty="0" err="1" smtClean="0"/>
              <a:t>kolagerð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63617"/>
            <a:ext cx="6237728" cy="417269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812" y="4373513"/>
            <a:ext cx="2642753" cy="201810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819" y="4937008"/>
            <a:ext cx="2424716" cy="161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12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rcRect t="8650" b="86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7372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rcRect t="8712" b="87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121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8650" b="86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3352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oi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Noir .thmx</Template>
  <TotalTime>159</TotalTime>
  <Words>39</Words>
  <Application>Microsoft Macintosh PowerPoint</Application>
  <PresentationFormat>Présentation à l'écran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Noir</vt:lpstr>
      <vt:lpstr>Présentation PowerPoint</vt:lpstr>
      <vt:lpstr>BiosPhoto agence photo</vt:lpstr>
      <vt:lpstr>Présentation PowerPoint</vt:lpstr>
      <vt:lpstr>Présentation PowerPoint</vt:lpstr>
      <vt:lpstr>panoramique</vt:lpstr>
      <vt:lpstr>Charbonnière/kolagerð</vt:lpstr>
      <vt:lpstr>Présentation PowerPoint</vt:lpstr>
      <vt:lpstr>Présentation PowerPoint</vt:lpstr>
      <vt:lpstr>Présentation PowerPoint</vt:lpstr>
      <vt:lpstr>fumée</vt:lpstr>
      <vt:lpstr>Présentation PowerPoint</vt:lpstr>
      <vt:lpstr>totem</vt:lpstr>
      <vt:lpstr>Spectacle vivant  la grande Epic au saint loup</vt:lpstr>
      <vt:lpstr>masque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</dc:creator>
  <cp:lastModifiedBy>ma</cp:lastModifiedBy>
  <cp:revision>14</cp:revision>
  <dcterms:created xsi:type="dcterms:W3CDTF">2014-01-08T10:13:00Z</dcterms:created>
  <dcterms:modified xsi:type="dcterms:W3CDTF">2014-01-10T17:11:44Z</dcterms:modified>
</cp:coreProperties>
</file>